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8046102b97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8046102b97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8046102b97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8046102b97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8046102b97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8046102b97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8046102b97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8046102b97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8046102b97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8046102b97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8046102b97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8046102b97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8046102b97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8046102b97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8046102b97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8046102b97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8046102b97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8046102b97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8046102b97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8046102b97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8046102b9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8046102b9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8046102b97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8046102b97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8046102b97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8046102b97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8046102b97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8046102b97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8046102b97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8046102b97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8046102b97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8046102b97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8046102b97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8046102b97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8046102b97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8046102b97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8046102b9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8046102b9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8046102b97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8046102b97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8046102b97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8046102b97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8046102b97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8046102b9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8046102b97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8046102b97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8046102b9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8046102b9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8046102b97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8046102b97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Tit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title="Mee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Motiv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